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5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2498CE-142D-42EA-AA46-92B025FCA46C}" type="datetimeFigureOut">
              <a:rPr lang="en-US" smtClean="0"/>
              <a:t>8/15/2014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4BD8D7-0A1B-4404-A242-9E628F9B062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C31E40-C14E-47AA-9FF2-BE4B631DB1E4}" type="datetime1">
              <a:rPr lang="en-US" smtClean="0"/>
              <a:t>8/15/2014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B279AA-5ECF-45E6-BEDC-81F4D2BC9655}" type="datetime1">
              <a:rPr lang="en-US" smtClean="0"/>
              <a:t>8/15/2014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E91B54-3D36-4CBD-9344-783C315A76AD}" type="datetime1">
              <a:rPr lang="en-US" smtClean="0"/>
              <a:t>8/15/2014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EB50DC-3071-40EA-99A1-EC4FB6CD7A5D}" type="datetime1">
              <a:rPr lang="en-US" smtClean="0"/>
              <a:t>8/15/2014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882DFA-6B2F-4360-B633-317F782BD6B1}" type="datetime1">
              <a:rPr lang="en-US" smtClean="0"/>
              <a:t>8/15/2014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199913-F00D-4318-8D3B-9989F84A668A}" type="datetime1">
              <a:rPr lang="en-US" smtClean="0"/>
              <a:t>8/15/2014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200AC9-10D9-4CE4-A7DA-2B254ED39637}" type="datetime1">
              <a:rPr lang="en-US" smtClean="0"/>
              <a:t>8/15/2014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D7CEC-341F-44C6-BC8D-D0B120203A30}" type="datetime1">
              <a:rPr lang="en-US" smtClean="0"/>
              <a:t>8/15/2014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427A6-4E78-4BC1-A496-D5C234D06EC2}" type="datetime1">
              <a:rPr lang="en-US" smtClean="0"/>
              <a:t>8/15/2014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BB90A8-7B46-4C9F-9A1A-A07560C67FB8}" type="datetime1">
              <a:rPr lang="en-US" smtClean="0"/>
              <a:t>8/15/2014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AE76F7-A709-4A72-AD63-E69003DEE60C}" type="datetime1">
              <a:rPr lang="en-US" smtClean="0"/>
              <a:t>8/15/2014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30C9B-2E59-4FBE-9824-2DD4A064F9D7}" type="datetime1">
              <a:rPr lang="en-US" smtClean="0"/>
              <a:t>8/15/2014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Quick Sort</a:t>
            </a:r>
            <a:endParaRPr lang="en-US" dirty="0"/>
          </a:p>
        </p:txBody>
      </p:sp>
      <p:sp>
        <p:nvSpPr>
          <p:cNvPr id="3" name="Subtitle 2"/>
          <p:cNvSpPr>
            <a:spLocks noGrp="1"/>
          </p:cNvSpPr>
          <p:nvPr>
            <p:ph type="subTitle"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t="7292" r="6250" b="18750"/>
          <a:stretch>
            <a:fillRect/>
          </a:stretch>
        </p:blipFill>
        <p:spPr bwMode="auto">
          <a:xfrm>
            <a:off x="0" y="5334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t="7292" r="6250" b="17709"/>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err="1" smtClean="0"/>
              <a:t>Quicksort</a:t>
            </a:r>
            <a:r>
              <a:rPr lang="en-US" dirty="0" smtClean="0"/>
              <a:t> a good example of the </a:t>
            </a:r>
            <a:r>
              <a:rPr lang="en-US" b="1" dirty="0" smtClean="0"/>
              <a:t>divide and conquer</a:t>
            </a:r>
            <a:r>
              <a:rPr lang="en-US" dirty="0" smtClean="0"/>
              <a:t> strategy for solving problems</a:t>
            </a:r>
            <a:r>
              <a:rPr lang="en-US" dirty="0" smtClean="0"/>
              <a:t>.</a:t>
            </a:r>
          </a:p>
          <a:p>
            <a:r>
              <a:rPr lang="en-US" dirty="0" smtClean="0"/>
              <a:t>In </a:t>
            </a:r>
            <a:r>
              <a:rPr lang="en-US" dirty="0" err="1" smtClean="0"/>
              <a:t>quicksort</a:t>
            </a:r>
            <a:r>
              <a:rPr lang="en-US" dirty="0" smtClean="0"/>
              <a:t>, we divide the array of items to be sorted into two partitions and then call the </a:t>
            </a:r>
            <a:r>
              <a:rPr lang="en-US" dirty="0" err="1" smtClean="0"/>
              <a:t>quicksort</a:t>
            </a:r>
            <a:r>
              <a:rPr lang="en-US" dirty="0" smtClean="0"/>
              <a:t> procedure recursively to sort the two partitions, </a:t>
            </a:r>
            <a:r>
              <a:rPr lang="en-US" i="1" dirty="0" err="1" smtClean="0"/>
              <a:t>ie</a:t>
            </a:r>
            <a:r>
              <a:rPr lang="en-US" dirty="0" smtClean="0"/>
              <a:t> we </a:t>
            </a:r>
            <a:r>
              <a:rPr lang="en-US" i="1" dirty="0" smtClean="0"/>
              <a:t>divide</a:t>
            </a:r>
            <a:r>
              <a:rPr lang="en-US" dirty="0" smtClean="0"/>
              <a:t> the problem into two smaller ones and </a:t>
            </a:r>
            <a:r>
              <a:rPr lang="en-US" i="1" dirty="0" smtClean="0"/>
              <a:t>conquer</a:t>
            </a:r>
            <a:r>
              <a:rPr lang="en-US" dirty="0" smtClean="0"/>
              <a:t> by solving the smaller ones. </a:t>
            </a:r>
            <a:endParaRPr lang="en-US" dirty="0" smtClean="0"/>
          </a:p>
          <a:p>
            <a:r>
              <a:rPr lang="en-US" dirty="0" smtClean="0"/>
              <a:t>To do this, we choose a </a:t>
            </a:r>
            <a:r>
              <a:rPr lang="en-US" i="1" dirty="0" smtClean="0"/>
              <a:t>pivot</a:t>
            </a:r>
            <a:r>
              <a:rPr lang="en-US" dirty="0" smtClean="0"/>
              <a:t> element and arrange that all the items in the lower part are less than the pivot and all those in the upper part greater than it. In the most general case, we don't know anything about the items to be sorted, so that any choice of the pivot element will do - the first element is a convenient one</a:t>
            </a:r>
            <a:r>
              <a:rPr lang="en-US" dirty="0" smtClean="0"/>
              <a:t>.</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t="7292" r="6250" b="18750"/>
          <a:stretch>
            <a:fillRect/>
          </a:stretch>
        </p:blipFill>
        <p:spPr bwMode="auto">
          <a:xfrm>
            <a:off x="0" y="5334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t="7292" r="6250" b="18750"/>
          <a:stretch>
            <a:fillRect/>
          </a:stretch>
        </p:blipFill>
        <p:spPr bwMode="auto">
          <a:xfrm>
            <a:off x="0" y="5334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l="4688" t="7292" r="3125" b="18750"/>
          <a:stretch>
            <a:fillRect/>
          </a:stretch>
        </p:blipFill>
        <p:spPr bwMode="auto">
          <a:xfrm>
            <a:off x="76200" y="533400"/>
            <a:ext cx="89916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t="8333" r="6250" b="19792"/>
          <a:stretch>
            <a:fillRect/>
          </a:stretch>
        </p:blipFill>
        <p:spPr bwMode="auto">
          <a:xfrm>
            <a:off x="0" y="609600"/>
            <a:ext cx="9144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t="7292" r="6250" b="18750"/>
          <a:stretch>
            <a:fillRect/>
          </a:stretch>
        </p:blipFill>
        <p:spPr bwMode="auto">
          <a:xfrm>
            <a:off x="0" y="5334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t="11785" r="12119" b="25921"/>
          <a:stretch>
            <a:fillRect/>
          </a:stretch>
        </p:blipFill>
        <p:spPr bwMode="auto">
          <a:xfrm>
            <a:off x="1143000" y="457200"/>
            <a:ext cx="6857999" cy="51816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t="9375" r="6250" b="18750"/>
          <a:stretch>
            <a:fillRect/>
          </a:stretch>
        </p:blipFill>
        <p:spPr bwMode="auto">
          <a:xfrm>
            <a:off x="0" y="685800"/>
            <a:ext cx="9144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t="10417" r="6250" b="18750"/>
          <a:stretch>
            <a:fillRect/>
          </a:stretch>
        </p:blipFill>
        <p:spPr bwMode="auto">
          <a:xfrm>
            <a:off x="0" y="762000"/>
            <a:ext cx="9144000" cy="51816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t="7292" r="6250" b="18750"/>
          <a:stretch>
            <a:fillRect/>
          </a:stretch>
        </p:blipFill>
        <p:spPr bwMode="auto">
          <a:xfrm>
            <a:off x="0" y="5334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t="8333" r="6250" b="20833"/>
          <a:stretch>
            <a:fillRect/>
          </a:stretch>
        </p:blipFill>
        <p:spPr bwMode="auto">
          <a:xfrm>
            <a:off x="0" y="609600"/>
            <a:ext cx="9144000" cy="51816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t="8333" r="6250" b="19792"/>
          <a:stretch>
            <a:fillRect/>
          </a:stretch>
        </p:blipFill>
        <p:spPr bwMode="auto">
          <a:xfrm>
            <a:off x="0" y="609600"/>
            <a:ext cx="9144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t="9375" r="6250" b="18750"/>
          <a:stretch>
            <a:fillRect/>
          </a:stretch>
        </p:blipFill>
        <p:spPr bwMode="auto">
          <a:xfrm>
            <a:off x="0" y="685800"/>
            <a:ext cx="9144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t="8333" r="6250" b="19792"/>
          <a:stretch>
            <a:fillRect/>
          </a:stretch>
        </p:blipFill>
        <p:spPr bwMode="auto">
          <a:xfrm>
            <a:off x="0" y="609600"/>
            <a:ext cx="9144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l="3125" t="8333" r="3125" b="18750"/>
          <a:stretch>
            <a:fillRect/>
          </a:stretch>
        </p:blipFill>
        <p:spPr bwMode="auto">
          <a:xfrm>
            <a:off x="0" y="381000"/>
            <a:ext cx="9144000" cy="5334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t="8333" r="6250" b="20833"/>
          <a:stretch>
            <a:fillRect/>
          </a:stretch>
        </p:blipFill>
        <p:spPr bwMode="auto">
          <a:xfrm>
            <a:off x="0" y="609600"/>
            <a:ext cx="9144000" cy="51816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l="7031" t="8333" r="3125" b="19792"/>
          <a:stretch>
            <a:fillRect/>
          </a:stretch>
        </p:blipFill>
        <p:spPr bwMode="auto">
          <a:xfrm>
            <a:off x="152400" y="609600"/>
            <a:ext cx="8763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l="7031" t="8333" r="3125" b="19792"/>
          <a:stretch>
            <a:fillRect/>
          </a:stretch>
        </p:blipFill>
        <p:spPr bwMode="auto">
          <a:xfrm>
            <a:off x="228600" y="609600"/>
            <a:ext cx="8763000" cy="5257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t="8333" r="6250" b="22917"/>
          <a:stretch>
            <a:fillRect/>
          </a:stretch>
        </p:blipFill>
        <p:spPr bwMode="auto">
          <a:xfrm>
            <a:off x="0" y="609600"/>
            <a:ext cx="9144000" cy="5029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t="9375" r="6250" b="26042"/>
          <a:stretch>
            <a:fillRect/>
          </a:stretch>
        </p:blipFill>
        <p:spPr bwMode="auto">
          <a:xfrm>
            <a:off x="0" y="685800"/>
            <a:ext cx="9144000" cy="4724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t="11458" r="6250" b="20833"/>
          <a:stretch>
            <a:fillRect/>
          </a:stretch>
        </p:blipFill>
        <p:spPr bwMode="auto">
          <a:xfrm>
            <a:off x="0" y="838200"/>
            <a:ext cx="9144000" cy="4953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t="9375" r="6250" b="23958"/>
          <a:stretch>
            <a:fillRect/>
          </a:stretch>
        </p:blipFill>
        <p:spPr bwMode="auto">
          <a:xfrm>
            <a:off x="0" y="685800"/>
            <a:ext cx="9144000" cy="4876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t="9375" r="6250" b="20833"/>
          <a:stretch>
            <a:fillRect/>
          </a:stretch>
        </p:blipFill>
        <p:spPr bwMode="auto">
          <a:xfrm>
            <a:off x="0" y="685800"/>
            <a:ext cx="9144000" cy="5105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t="8333" r="6250" b="25000"/>
          <a:stretch>
            <a:fillRect/>
          </a:stretch>
        </p:blipFill>
        <p:spPr bwMode="auto">
          <a:xfrm>
            <a:off x="0" y="609600"/>
            <a:ext cx="9144000" cy="4876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t="8333" r="6250" b="18750"/>
          <a:stretch>
            <a:fillRect/>
          </a:stretch>
        </p:blipFill>
        <p:spPr bwMode="auto">
          <a:xfrm>
            <a:off x="0" y="609600"/>
            <a:ext cx="9144000" cy="5334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t="8333" r="6250" b="17708"/>
          <a:stretch>
            <a:fillRect/>
          </a:stretch>
        </p:blipFill>
        <p:spPr bwMode="auto">
          <a:xfrm>
            <a:off x="0" y="609600"/>
            <a:ext cx="9144000" cy="5410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t="7292" r="6250" b="17708"/>
          <a:stretch>
            <a:fillRect/>
          </a:stretch>
        </p:blipFill>
        <p:spPr bwMode="auto">
          <a:xfrm>
            <a:off x="0" y="533400"/>
            <a:ext cx="9144000" cy="5486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64</Words>
  <Application>Microsoft Office PowerPoint</Application>
  <PresentationFormat>On-screen Show (4:3)</PresentationFormat>
  <Paragraphs>60</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Quick Sort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Sort</dc:title>
  <dc:creator>nazia</dc:creator>
  <cp:lastModifiedBy>nazia</cp:lastModifiedBy>
  <cp:revision>68</cp:revision>
  <dcterms:created xsi:type="dcterms:W3CDTF">2006-08-16T00:00:00Z</dcterms:created>
  <dcterms:modified xsi:type="dcterms:W3CDTF">2014-08-15T18:30:24Z</dcterms:modified>
</cp:coreProperties>
</file>